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9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666707" y="285728"/>
            <a:ext cx="5734519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Camp Slide Show:  </a:t>
            </a:r>
          </a:p>
          <a:p>
            <a:pPr algn="ctr"/>
            <a:r>
              <a:rPr lang="en-US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Self Reflection</a:t>
            </a:r>
            <a:endParaRPr lang="en-US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57158" y="2143116"/>
            <a:ext cx="7429552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2800" dirty="0" smtClean="0"/>
              <a:t>This PowerPoint presentation shows </a:t>
            </a:r>
            <a:r>
              <a:rPr lang="en-AU" sz="2800" dirty="0" smtClean="0"/>
              <a:t>.....My time at camp and what I did there.</a:t>
            </a:r>
            <a:endParaRPr lang="en-AU" sz="2800" dirty="0" smtClean="0"/>
          </a:p>
          <a:p>
            <a:endParaRPr lang="en-AU" sz="2800" dirty="0"/>
          </a:p>
          <a:p>
            <a:endParaRPr lang="en-AU" sz="2800" dirty="0" smtClean="0"/>
          </a:p>
          <a:p>
            <a:r>
              <a:rPr lang="en-AU" sz="2800" dirty="0"/>
              <a:t>S</a:t>
            </a:r>
            <a:r>
              <a:rPr lang="en-AU" sz="2800" dirty="0" smtClean="0"/>
              <a:t>kills that I had to use in Microsoft PowerPoint when creating this slide show include </a:t>
            </a:r>
            <a:r>
              <a:rPr lang="en-AU" sz="2800" dirty="0" smtClean="0"/>
              <a:t>.... Animation,  WordArt </a:t>
            </a:r>
            <a:r>
              <a:rPr lang="en-AU" sz="2800" dirty="0" smtClean="0"/>
              <a:t>,  Pictures </a:t>
            </a:r>
            <a:r>
              <a:rPr lang="en-AU" sz="2800" smtClean="0"/>
              <a:t>, Textboxes </a:t>
            </a:r>
            <a:r>
              <a:rPr lang="en-AU" sz="2800" dirty="0" smtClean="0"/>
              <a:t>and </a:t>
            </a:r>
            <a:r>
              <a:rPr lang="en-AU" sz="2800" smtClean="0"/>
              <a:t>background colour.</a:t>
            </a:r>
            <a:endParaRPr lang="en-AU" sz="2800" dirty="0" smtClean="0"/>
          </a:p>
          <a:p>
            <a:endParaRPr lang="en-AU" sz="2800" dirty="0"/>
          </a:p>
          <a:p>
            <a:endParaRPr lang="en-AU" sz="2800" dirty="0" smtClean="0"/>
          </a:p>
          <a:p>
            <a:endParaRPr lang="en-AU" sz="2800" dirty="0"/>
          </a:p>
        </p:txBody>
      </p:sp>
      <p:sp>
        <p:nvSpPr>
          <p:cNvPr id="8" name="5-Point Star 7"/>
          <p:cNvSpPr/>
          <p:nvPr/>
        </p:nvSpPr>
        <p:spPr>
          <a:xfrm>
            <a:off x="8100392" y="1628800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9" name="5-Point Star 8"/>
          <p:cNvSpPr/>
          <p:nvPr/>
        </p:nvSpPr>
        <p:spPr>
          <a:xfrm>
            <a:off x="8072462" y="264318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0" name="5-Point Star 9"/>
          <p:cNvSpPr/>
          <p:nvPr/>
        </p:nvSpPr>
        <p:spPr>
          <a:xfrm>
            <a:off x="8072462" y="371475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1" name="5-Point Star 10"/>
          <p:cNvSpPr/>
          <p:nvPr/>
        </p:nvSpPr>
        <p:spPr>
          <a:xfrm>
            <a:off x="8072462" y="478632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2" name="5-Point Star 11"/>
          <p:cNvSpPr/>
          <p:nvPr/>
        </p:nvSpPr>
        <p:spPr>
          <a:xfrm>
            <a:off x="8072462" y="5786454"/>
            <a:ext cx="857224" cy="857256"/>
          </a:xfrm>
          <a:prstGeom prst="star5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48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Department of Education and Early Childhood Developm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Education</dc:creator>
  <cp:lastModifiedBy>Education</cp:lastModifiedBy>
  <cp:revision>4</cp:revision>
  <dcterms:created xsi:type="dcterms:W3CDTF">2011-09-14T00:52:14Z</dcterms:created>
  <dcterms:modified xsi:type="dcterms:W3CDTF">2011-09-14T02:42:01Z</dcterms:modified>
</cp:coreProperties>
</file>

<file path=docProps/thumbnail.jpeg>
</file>